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5037" y="2481366"/>
            <a:ext cx="16108707" cy="53078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2487" y="7857973"/>
            <a:ext cx="1864259" cy="7675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9" y="861354"/>
            <a:ext cx="2910233" cy="9579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08809" y="3217355"/>
            <a:ext cx="1786644" cy="95146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49602" y="3297920"/>
            <a:ext cx="5072888" cy="71354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08809" y="4306549"/>
            <a:ext cx="1786644" cy="9514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49598" y="4387109"/>
            <a:ext cx="5072888" cy="71354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08809" y="5414654"/>
            <a:ext cx="1786644" cy="9514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49598" y="5495214"/>
            <a:ext cx="5072888" cy="7803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879978" y="3333351"/>
            <a:ext cx="4036883" cy="5382582"/>
            <a:chOff x="12879978" y="3333351"/>
            <a:chExt cx="4036883" cy="53825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9978" y="3333351"/>
              <a:ext cx="4036883" cy="53825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8" y="861351"/>
            <a:ext cx="1726435" cy="9731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1840" y="895501"/>
            <a:ext cx="2035528" cy="726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00540" y="4120355"/>
            <a:ext cx="8801396" cy="338828"/>
            <a:chOff x="8500540" y="4120355"/>
            <a:chExt cx="8801396" cy="33882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0540" y="4120355"/>
              <a:ext cx="8801396" cy="33882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76749" y="3870551"/>
            <a:ext cx="1172074" cy="4630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00540" y="4120355"/>
            <a:ext cx="7134427" cy="338828"/>
            <a:chOff x="8500540" y="4120355"/>
            <a:chExt cx="7134427" cy="3388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0540" y="4120355"/>
              <a:ext cx="7134427" cy="3388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87705" y="4841440"/>
            <a:ext cx="8801396" cy="338828"/>
            <a:chOff x="8487705" y="4841440"/>
            <a:chExt cx="8801396" cy="3388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87705" y="4841440"/>
              <a:ext cx="8801396" cy="33882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69743" y="4642979"/>
            <a:ext cx="1338271" cy="4630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87705" y="4844274"/>
            <a:ext cx="5545146" cy="333160"/>
            <a:chOff x="8487705" y="4844274"/>
            <a:chExt cx="5545146" cy="3331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87705" y="4844274"/>
              <a:ext cx="5545146" cy="3331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87705" y="5627977"/>
            <a:ext cx="8801396" cy="338828"/>
            <a:chOff x="8487705" y="5627977"/>
            <a:chExt cx="8801396" cy="3388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87705" y="5627977"/>
              <a:ext cx="8801396" cy="33882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69743" y="5429509"/>
            <a:ext cx="746636" cy="4630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87705" y="5626052"/>
            <a:ext cx="2398808" cy="342679"/>
            <a:chOff x="8487705" y="5626052"/>
            <a:chExt cx="2398808" cy="3426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87705" y="5626052"/>
              <a:ext cx="2398808" cy="34267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24797" y="3314257"/>
            <a:ext cx="1699962" cy="73487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01556" y="6534863"/>
            <a:ext cx="2629939" cy="7184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87705" y="7452271"/>
            <a:ext cx="8801396" cy="338828"/>
            <a:chOff x="8487705" y="7452271"/>
            <a:chExt cx="8801396" cy="3388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87705" y="7452271"/>
              <a:ext cx="8801396" cy="33882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69745" y="7253809"/>
            <a:ext cx="1251474" cy="74141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487705" y="7455533"/>
            <a:ext cx="7173277" cy="332304"/>
            <a:chOff x="8487705" y="7455533"/>
            <a:chExt cx="7173277" cy="33230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487705" y="7455533"/>
              <a:ext cx="7173277" cy="3323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87705" y="8242882"/>
            <a:ext cx="8801396" cy="338828"/>
            <a:chOff x="8487705" y="8242882"/>
            <a:chExt cx="8801396" cy="33882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87705" y="8242882"/>
              <a:ext cx="8801396" cy="338828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669745" y="8044419"/>
            <a:ext cx="1159664" cy="45049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487705" y="8240957"/>
            <a:ext cx="5545146" cy="342679"/>
            <a:chOff x="8487705" y="8240957"/>
            <a:chExt cx="5545146" cy="34267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87705" y="8240957"/>
              <a:ext cx="5545146" cy="34267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6577" y="3333351"/>
            <a:ext cx="4036883" cy="5382582"/>
            <a:chOff x="826577" y="3333351"/>
            <a:chExt cx="4036883" cy="53825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26577" y="3333351"/>
              <a:ext cx="4036883" cy="53825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0388" y="861353"/>
            <a:ext cx="1726435" cy="9802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1840" y="895501"/>
            <a:ext cx="2035528" cy="7262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36996" y="3333351"/>
            <a:ext cx="3565436" cy="595733"/>
            <a:chOff x="6136996" y="3333351"/>
            <a:chExt cx="3565436" cy="59573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36996" y="3333351"/>
              <a:ext cx="3565436" cy="59573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30000" y="3230898"/>
            <a:ext cx="3153921" cy="7348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26577" y="3333351"/>
            <a:ext cx="4036883" cy="5382582"/>
            <a:chOff x="826577" y="3333351"/>
            <a:chExt cx="4036883" cy="53825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577" y="3333351"/>
              <a:ext cx="4036883" cy="538258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92802" y="5992233"/>
            <a:ext cx="3153806" cy="7137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17659" y="5992233"/>
            <a:ext cx="3153806" cy="7137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73074" y="6986343"/>
            <a:ext cx="3287152" cy="22335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98407" y="5992233"/>
            <a:ext cx="3153806" cy="7137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30549" y="6986343"/>
            <a:ext cx="3287152" cy="2233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6577" y="925077"/>
            <a:ext cx="375065" cy="72881"/>
            <a:chOff x="826577" y="925077"/>
            <a:chExt cx="375065" cy="7288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6577" y="925077"/>
              <a:ext cx="375065" cy="7288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05692" y="6986343"/>
            <a:ext cx="3287152" cy="22335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15621" y="3331482"/>
            <a:ext cx="2757099" cy="5206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29832" y="3331482"/>
            <a:ext cx="2691756" cy="5206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4746" y="947251"/>
            <a:ext cx="1313511" cy="5587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2502" y="1652527"/>
            <a:ext cx="3794428" cy="21186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9187" y="3781746"/>
            <a:ext cx="375065" cy="72881"/>
            <a:chOff x="889187" y="3781746"/>
            <a:chExt cx="375065" cy="728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187" y="3781746"/>
              <a:ext cx="375065" cy="7288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4902" y="7550652"/>
            <a:ext cx="3528394" cy="21588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06914" y="262800"/>
            <a:ext cx="6643842" cy="3591827"/>
            <a:chOff x="7106914" y="262800"/>
            <a:chExt cx="6643842" cy="35918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06914" y="262800"/>
              <a:ext cx="6643842" cy="35918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675236" y="487235"/>
            <a:ext cx="610361" cy="25778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62648" y="3975520"/>
            <a:ext cx="6660976" cy="3609416"/>
            <a:chOff x="4762648" y="3975520"/>
            <a:chExt cx="6660976" cy="36094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2648" y="3975520"/>
              <a:ext cx="6660976" cy="3609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23963" y="6489167"/>
            <a:ext cx="6651531" cy="3591827"/>
            <a:chOff x="11623963" y="6489167"/>
            <a:chExt cx="6651531" cy="35918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23963" y="6489167"/>
              <a:ext cx="6651531" cy="35918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17403" y="-538352"/>
            <a:ext cx="11690024" cy="6933917"/>
            <a:chOff x="6617403" y="-538352"/>
            <a:chExt cx="11690024" cy="69339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7403" y="-538352"/>
              <a:ext cx="11690024" cy="69339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4746" y="947251"/>
            <a:ext cx="1313511" cy="5587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2502" y="1652527"/>
            <a:ext cx="3708965" cy="21186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89187" y="3781746"/>
            <a:ext cx="375065" cy="72881"/>
            <a:chOff x="889187" y="3781746"/>
            <a:chExt cx="375065" cy="728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187" y="3781746"/>
              <a:ext cx="375065" cy="728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17403" y="6814001"/>
            <a:ext cx="5853028" cy="3471713"/>
            <a:chOff x="6617403" y="6814001"/>
            <a:chExt cx="5853028" cy="34717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7403" y="6814001"/>
              <a:ext cx="5853028" cy="34717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22466" y="6814001"/>
            <a:ext cx="5853028" cy="3471713"/>
            <a:chOff x="12422466" y="6814001"/>
            <a:chExt cx="5853028" cy="34717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22466" y="6814001"/>
              <a:ext cx="5853028" cy="34717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43419" y="640313"/>
            <a:ext cx="506258" cy="11958290"/>
            <a:chOff x="12343419" y="640313"/>
            <a:chExt cx="506258" cy="119582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2343419" y="640313"/>
              <a:ext cx="506258" cy="1195829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4902" y="7550652"/>
            <a:ext cx="3528394" cy="21588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675236" y="487235"/>
            <a:ext cx="610361" cy="25778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31017" y="-507079"/>
            <a:ext cx="12030888" cy="12030888"/>
            <a:chOff x="6331017" y="-507079"/>
            <a:chExt cx="12030888" cy="120308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1017" y="-507079"/>
              <a:ext cx="12030888" cy="120308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23552" y="-138996"/>
            <a:ext cx="6790219" cy="10563707"/>
            <a:chOff x="-123552" y="-138996"/>
            <a:chExt cx="6790219" cy="105637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23552" y="-138996"/>
              <a:ext cx="6790219" cy="105637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4746" y="947251"/>
            <a:ext cx="1313511" cy="5715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2502" y="1652527"/>
            <a:ext cx="3909897" cy="21186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9187" y="3781746"/>
            <a:ext cx="375065" cy="72881"/>
            <a:chOff x="889187" y="3781746"/>
            <a:chExt cx="375065" cy="728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9187" y="3781746"/>
              <a:ext cx="375065" cy="728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4902" y="7550652"/>
            <a:ext cx="3528394" cy="215880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675236" y="487235"/>
            <a:ext cx="610361" cy="25778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5037" y="2481366"/>
            <a:ext cx="15362059" cy="530780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2487" y="7857973"/>
            <a:ext cx="1864259" cy="7675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2021-08-27T16:07:30Z</dcterms:created>
  <dcterms:modified xsi:type="dcterms:W3CDTF">2021-08-27T16:07:30Z</dcterms:modified>
</cp:coreProperties>
</file>